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Work Sans"/>
      <p:regular r:id="rId57"/>
      <p:bold r:id="rId58"/>
    </p:embeddedFont>
    <p:embeddedFont>
      <p:font typeface="Work Sans Light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64017F2-F996-4123-BA2F-EB38C39B118D}">
  <a:tblStyle styleId="{F64017F2-F996-4123-BA2F-EB38C39B11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WorkSansLigh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WorkSans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WorkSansLight-regular.fntdata"/><Relationship Id="rId14" Type="http://schemas.openxmlformats.org/officeDocument/2006/relationships/slide" Target="slides/slide9.xml"/><Relationship Id="rId58" Type="http://schemas.openxmlformats.org/officeDocument/2006/relationships/font" Target="fonts/Work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4c26770da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4c26770d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4c26770da_0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4c26770d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4c26770da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4c26770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4c26770da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4c26770d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c26770da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c26770d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c26770da_0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c26770d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4c26770da_2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4c26770da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c26770da_2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c26770da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4c26770da_1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4c26770d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4c26770da_1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4c26770d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4c26770da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4c26770d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c26770da_1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c26770d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c26770da_2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c26770da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c26770da_2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c26770da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c26770da_0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c26770d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c26770da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4c26770d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4c26770da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4c26770d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4c26770da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4c26770d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4c26770da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4c26770d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4c26770d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4c26770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5ed75ccf_0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4c26770da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4c26770d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694cd56_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5694cd56_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4c26770da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4c26770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4c26770da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4c26770d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4c26770da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4c26770d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4c26770da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4c26770d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reverse">
  <p:cSld name="BLANK_1">
    <p:bg>
      <p:bgPr>
        <a:solidFill>
          <a:srgbClr val="00000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804525" y="854775"/>
            <a:ext cx="5152200" cy="3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200"/>
              <a:buChar char="▪"/>
              <a:defRPr i="1" sz="3200"/>
            </a:lvl1pPr>
            <a:lvl2pPr indent="-431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i="1" sz="3200"/>
            </a:lvl2pPr>
            <a:lvl3pPr indent="-431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i="1" sz="3200"/>
            </a:lvl3pPr>
            <a:lvl4pPr indent="-431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i="1" sz="3200"/>
            </a:lvl4pPr>
            <a:lvl5pPr indent="-431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i="1" sz="3200"/>
            </a:lvl5pPr>
            <a:lvl6pPr indent="-431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i="1" sz="3200"/>
            </a:lvl6pPr>
            <a:lvl7pPr indent="-431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i="1" sz="3200"/>
            </a:lvl7pPr>
            <a:lvl8pPr indent="-431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i="1" sz="3200"/>
            </a:lvl8pPr>
            <a:lvl9pPr indent="-431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i="1" sz="3200"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617750" y="603375"/>
            <a:ext cx="948000" cy="9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809196" y="854775"/>
            <a:ext cx="565108" cy="445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Arial"/>
              </a:rPr>
              <a:t>“</a:t>
            </a: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869150" y="2312925"/>
            <a:ext cx="35946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680228" y="2312925"/>
            <a:ext cx="35946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869150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3356739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5844329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840425" y="3949100"/>
            <a:ext cx="7463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1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weiweihuanghuang/Work-Sans/tree/master/fonts/desktop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twitter.com/googledocs/status/730087240156643328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503625" y="1482125"/>
            <a:ext cx="5207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Expo </a:t>
            </a:r>
            <a:endParaRPr/>
          </a:p>
        </p:txBody>
      </p:sp>
      <p:grpSp>
        <p:nvGrpSpPr>
          <p:cNvPr id="59" name="Google Shape;59;p12"/>
          <p:cNvGrpSpPr/>
          <p:nvPr/>
        </p:nvGrpSpPr>
        <p:grpSpPr>
          <a:xfrm>
            <a:off x="6867248" y="652997"/>
            <a:ext cx="1580904" cy="1684493"/>
            <a:chOff x="5970800" y="1619250"/>
            <a:chExt cx="428650" cy="456725"/>
          </a:xfrm>
        </p:grpSpPr>
        <p:sp>
          <p:nvSpPr>
            <p:cNvPr id="60" name="Google Shape;60;p12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12"/>
          <p:cNvSpPr txBox="1"/>
          <p:nvPr/>
        </p:nvSpPr>
        <p:spPr>
          <a:xfrm>
            <a:off x="5551150" y="3106900"/>
            <a:ext cx="28434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By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 Light"/>
              <a:buChar char="●"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Satya Shodhaka R</a:t>
            </a: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Prabhanjan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 Light"/>
              <a:buChar char="●"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Vaishnavi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 Light"/>
              <a:buChar char="●"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AmmerUdddin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 Light"/>
              <a:buChar char="●"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Vinay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 Light"/>
              <a:buChar char="●"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Gouthami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7102250" y="524425"/>
            <a:ext cx="16005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5</a:t>
            </a:r>
            <a:r>
              <a:rPr b="1" lang="en" sz="9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Allows the Users to sign up and create a personal profile with their details.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They get to add their skill set for the data visualization.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Write about their personal work culture experiences.</a:t>
            </a:r>
            <a:endParaRPr/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7046525" y="470050"/>
            <a:ext cx="1648200" cy="16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6</a:t>
            </a:r>
            <a:r>
              <a:rPr b="1" lang="en" sz="9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837300" y="409675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898450" y="1847775"/>
            <a:ext cx="7457400" cy="25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The application is built on the Django framework, a high-level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python based Web Framework.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HTML was used to build the skeleton on the web pages.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CSS was used to style the pages to make them more user-friendly.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JavaScript was used to make the pages functional.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49" name="Google Shape;149;p25"/>
          <p:cNvSpPr txBox="1"/>
          <p:nvPr/>
        </p:nvSpPr>
        <p:spPr>
          <a:xfrm>
            <a:off x="7126150" y="500575"/>
            <a:ext cx="15207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7</a:t>
            </a:r>
            <a:r>
              <a:rPr b="1" lang="en" sz="9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 sz="700">
                <a:latin typeface="Arial"/>
                <a:ea typeface="Arial"/>
                <a:cs typeface="Arial"/>
                <a:sym typeface="Arial"/>
              </a:rPr>
              <a:t> 	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Processor: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Pentium IV or above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" sz="700">
                <a:latin typeface="Arial"/>
                <a:ea typeface="Arial"/>
                <a:cs typeface="Arial"/>
                <a:sym typeface="Arial"/>
              </a:rPr>
              <a:t> 	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RAM: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2GB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" sz="700">
                <a:latin typeface="Arial"/>
                <a:ea typeface="Arial"/>
                <a:cs typeface="Arial"/>
                <a:sym typeface="Arial"/>
              </a:rPr>
              <a:t> 	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MEMORY :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Up to 50GB(depending on file size)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Snippets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6887275" y="524425"/>
            <a:ext cx="16164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8</a:t>
            </a:r>
            <a:r>
              <a:rPr b="1" lang="en" sz="9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950" y="643250"/>
            <a:ext cx="3542099" cy="37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525" y="380450"/>
            <a:ext cx="8544928" cy="438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950" y="743200"/>
            <a:ext cx="3848100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450" y="392950"/>
            <a:ext cx="8423101" cy="439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875" y="1109663"/>
            <a:ext cx="3895725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75" y="398900"/>
            <a:ext cx="8342301" cy="44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</a:t>
            </a:r>
            <a:r>
              <a:rPr b="1" lang="en" sz="9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b="1" sz="96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125" y="876300"/>
            <a:ext cx="3895725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7575" y="430375"/>
            <a:ext cx="5568049" cy="42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00" y="1268100"/>
            <a:ext cx="8509401" cy="24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2" name="Google Shape;202;p33"/>
          <p:cNvSpPr txBox="1"/>
          <p:nvPr/>
        </p:nvSpPr>
        <p:spPr>
          <a:xfrm>
            <a:off x="6958950" y="700950"/>
            <a:ext cx="1584600" cy="1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9</a:t>
            </a:r>
            <a:r>
              <a:rPr b="1" lang="en" sz="9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Our project is made in order to educate the students with  the real world experiences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Students would feel much confident after exposed to the success stories.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The students with this would have a clear idea about how the interviews are being conducted.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Students can Subscribe to the Newsletter for latest updates.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This platform would help the students to explore their interests and work on them.</a:t>
            </a:r>
            <a:endParaRPr sz="1400"/>
          </a:p>
        </p:txBody>
      </p:sp>
      <p:sp>
        <p:nvSpPr>
          <p:cNvPr id="209" name="Google Shape;209;p3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idx="4294967295" type="ctrTitle"/>
          </p:nvPr>
        </p:nvSpPr>
        <p:spPr>
          <a:xfrm>
            <a:off x="685800" y="2573950"/>
            <a:ext cx="5089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FFFFFF"/>
                </a:solidFill>
              </a:rPr>
              <a:t>Any queries?</a:t>
            </a:r>
            <a:endParaRPr sz="8000">
              <a:solidFill>
                <a:srgbClr val="FFFFFF"/>
              </a:solidFill>
            </a:endParaRPr>
          </a:p>
        </p:txBody>
      </p:sp>
      <p:sp>
        <p:nvSpPr>
          <p:cNvPr id="215" name="Google Shape;215;p35"/>
          <p:cNvSpPr/>
          <p:nvPr/>
        </p:nvSpPr>
        <p:spPr>
          <a:xfrm>
            <a:off x="7415036" y="2688700"/>
            <a:ext cx="257297" cy="24567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" name="Google Shape;216;p35"/>
          <p:cNvGrpSpPr/>
          <p:nvPr/>
        </p:nvGrpSpPr>
        <p:grpSpPr>
          <a:xfrm>
            <a:off x="7095409" y="1308801"/>
            <a:ext cx="1102361" cy="1102633"/>
            <a:chOff x="6654650" y="3665275"/>
            <a:chExt cx="409100" cy="409125"/>
          </a:xfrm>
        </p:grpSpPr>
        <p:sp>
          <p:nvSpPr>
            <p:cNvPr id="217" name="Google Shape;217;p35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35"/>
          <p:cNvGrpSpPr/>
          <p:nvPr/>
        </p:nvGrpSpPr>
        <p:grpSpPr>
          <a:xfrm rot="2580127">
            <a:off x="5933413" y="1589550"/>
            <a:ext cx="728298" cy="728371"/>
            <a:chOff x="570875" y="4322250"/>
            <a:chExt cx="443300" cy="443325"/>
          </a:xfrm>
        </p:grpSpPr>
        <p:sp>
          <p:nvSpPr>
            <p:cNvPr id="220" name="Google Shape;220;p35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35"/>
          <p:cNvSpPr/>
          <p:nvPr/>
        </p:nvSpPr>
        <p:spPr>
          <a:xfrm rot="2466840">
            <a:off x="6273713" y="907482"/>
            <a:ext cx="357493" cy="34134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5"/>
          <p:cNvSpPr/>
          <p:nvPr/>
        </p:nvSpPr>
        <p:spPr>
          <a:xfrm rot="-1609288">
            <a:off x="6796553" y="1122274"/>
            <a:ext cx="257260" cy="24564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5"/>
          <p:cNvSpPr/>
          <p:nvPr/>
        </p:nvSpPr>
        <p:spPr>
          <a:xfrm rot="2926112">
            <a:off x="8197797" y="1932099"/>
            <a:ext cx="192660" cy="18395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5"/>
          <p:cNvSpPr/>
          <p:nvPr/>
        </p:nvSpPr>
        <p:spPr>
          <a:xfrm rot="-1609326">
            <a:off x="7396010" y="699666"/>
            <a:ext cx="173600" cy="16572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5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idx="4294967295" type="ctrTitle"/>
          </p:nvPr>
        </p:nvSpPr>
        <p:spPr>
          <a:xfrm>
            <a:off x="685800" y="1811950"/>
            <a:ext cx="4286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34" name="Google Shape;234;p36"/>
          <p:cNvSpPr/>
          <p:nvPr/>
        </p:nvSpPr>
        <p:spPr>
          <a:xfrm>
            <a:off x="6543431" y="805362"/>
            <a:ext cx="1752310" cy="1752310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6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idx="1" type="body"/>
          </p:nvPr>
        </p:nvSpPr>
        <p:spPr>
          <a:xfrm>
            <a:off x="1804525" y="854775"/>
            <a:ext cx="5152200" cy="3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248" name="Google Shape;248;p38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Here you have a list of items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And some text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grpSp>
        <p:nvGrpSpPr>
          <p:cNvPr id="255" name="Google Shape;255;p39"/>
          <p:cNvGrpSpPr/>
          <p:nvPr/>
        </p:nvGrpSpPr>
        <p:grpSpPr>
          <a:xfrm>
            <a:off x="7516121" y="711701"/>
            <a:ext cx="903434" cy="903434"/>
            <a:chOff x="2594325" y="1627175"/>
            <a:chExt cx="440850" cy="440850"/>
          </a:xfrm>
        </p:grpSpPr>
        <p:sp>
          <p:nvSpPr>
            <p:cNvPr id="256" name="Google Shape;256;p39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9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9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39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0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0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763900" y="421700"/>
            <a:ext cx="5092200" cy="15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1202875" y="1513125"/>
            <a:ext cx="6850500" cy="29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Sharing experiences with ease proves to be a problem.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There is a need for a platform where people can share their experiences.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These experiences are much needed for young minds to grow and  get inspired.  The data taken from them is analysed.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1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2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2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idx="1" type="body"/>
          </p:nvPr>
        </p:nvSpPr>
        <p:spPr>
          <a:xfrm>
            <a:off x="869150" y="2312925"/>
            <a:ext cx="35946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White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86" name="Google Shape;286;p43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87" name="Google Shape;287;p43"/>
          <p:cNvSpPr txBox="1"/>
          <p:nvPr>
            <p:ph idx="2" type="body"/>
          </p:nvPr>
        </p:nvSpPr>
        <p:spPr>
          <a:xfrm>
            <a:off x="4680228" y="2312925"/>
            <a:ext cx="35946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Black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grpSp>
        <p:nvGrpSpPr>
          <p:cNvPr id="288" name="Google Shape;288;p43"/>
          <p:cNvGrpSpPr/>
          <p:nvPr/>
        </p:nvGrpSpPr>
        <p:grpSpPr>
          <a:xfrm>
            <a:off x="7516121" y="711701"/>
            <a:ext cx="903434" cy="903434"/>
            <a:chOff x="2594325" y="1627175"/>
            <a:chExt cx="440850" cy="440850"/>
          </a:xfrm>
        </p:grpSpPr>
        <p:sp>
          <p:nvSpPr>
            <p:cNvPr id="289" name="Google Shape;289;p43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3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3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43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98" name="Google Shape;298;p44"/>
          <p:cNvSpPr txBox="1"/>
          <p:nvPr>
            <p:ph idx="1" type="body"/>
          </p:nvPr>
        </p:nvSpPr>
        <p:spPr>
          <a:xfrm>
            <a:off x="869150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Yellow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99" name="Google Shape;299;p44"/>
          <p:cNvSpPr txBox="1"/>
          <p:nvPr>
            <p:ph idx="2" type="body"/>
          </p:nvPr>
        </p:nvSpPr>
        <p:spPr>
          <a:xfrm>
            <a:off x="3356739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Blue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300" name="Google Shape;300;p44"/>
          <p:cNvSpPr txBox="1"/>
          <p:nvPr>
            <p:ph idx="3" type="body"/>
          </p:nvPr>
        </p:nvSpPr>
        <p:spPr>
          <a:xfrm>
            <a:off x="5844329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Red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44"/>
          <p:cNvGrpSpPr/>
          <p:nvPr/>
        </p:nvGrpSpPr>
        <p:grpSpPr>
          <a:xfrm>
            <a:off x="7516121" y="711701"/>
            <a:ext cx="903434" cy="903434"/>
            <a:chOff x="2594325" y="1627175"/>
            <a:chExt cx="440850" cy="440850"/>
          </a:xfrm>
        </p:grpSpPr>
        <p:sp>
          <p:nvSpPr>
            <p:cNvPr id="302" name="Google Shape;302;p44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4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4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4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075" y="393446"/>
            <a:ext cx="4368876" cy="436887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5"/>
          <p:cNvSpPr txBox="1"/>
          <p:nvPr>
            <p:ph type="title"/>
          </p:nvPr>
        </p:nvSpPr>
        <p:spPr>
          <a:xfrm>
            <a:off x="716750" y="1838200"/>
            <a:ext cx="3337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 picture is worth a thousand words</a:t>
            </a:r>
            <a:endParaRPr sz="3000"/>
          </a:p>
        </p:txBody>
      </p:sp>
      <p:sp>
        <p:nvSpPr>
          <p:cNvPr id="312" name="Google Shape;312;p45"/>
          <p:cNvSpPr txBox="1"/>
          <p:nvPr>
            <p:ph idx="1" type="body"/>
          </p:nvPr>
        </p:nvSpPr>
        <p:spPr>
          <a:xfrm>
            <a:off x="716750" y="3303525"/>
            <a:ext cx="3337200" cy="12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 complex idea can be conveyed with just a single still image, namely making it possible to absorb large amounts of data quickly.</a:t>
            </a:r>
            <a:endParaRPr sz="1400"/>
          </a:p>
        </p:txBody>
      </p:sp>
      <p:grpSp>
        <p:nvGrpSpPr>
          <p:cNvPr id="313" name="Google Shape;313;p45"/>
          <p:cNvGrpSpPr/>
          <p:nvPr/>
        </p:nvGrpSpPr>
        <p:grpSpPr>
          <a:xfrm>
            <a:off x="7604244" y="711688"/>
            <a:ext cx="815570" cy="678894"/>
            <a:chOff x="1244325" y="314425"/>
            <a:chExt cx="444525" cy="370050"/>
          </a:xfrm>
        </p:grpSpPr>
        <p:sp>
          <p:nvSpPr>
            <p:cNvPr id="314" name="Google Shape;314;p45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5" name="Google Shape;315;p45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16" name="Google Shape;316;p45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idx="4294967295" type="title"/>
          </p:nvPr>
        </p:nvSpPr>
        <p:spPr>
          <a:xfrm>
            <a:off x="400600" y="400600"/>
            <a:ext cx="8355600" cy="43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rgbClr val="FFFFFF"/>
                </a:solidFill>
              </a:rPr>
              <a:t>Want big impact?</a:t>
            </a:r>
            <a:endParaRPr b="0" sz="2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Use big image.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22" name="Google Shape;322;p46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/>
          <p:nvPr>
            <p:ph type="title"/>
          </p:nvPr>
        </p:nvSpPr>
        <p:spPr>
          <a:xfrm>
            <a:off x="869150" y="3051725"/>
            <a:ext cx="32229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328" name="Google Shape;328;p47"/>
          <p:cNvSpPr/>
          <p:nvPr/>
        </p:nvSpPr>
        <p:spPr>
          <a:xfrm>
            <a:off x="5274025" y="764822"/>
            <a:ext cx="2133000" cy="2133000"/>
          </a:xfrm>
          <a:prstGeom prst="ellipse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 Light"/>
                <a:ea typeface="Work Sans Light"/>
                <a:cs typeface="Work Sans Light"/>
                <a:sym typeface="Work Sans Light"/>
              </a:rPr>
              <a:t>Gray</a:t>
            </a:r>
            <a:endParaRPr sz="18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29" name="Google Shape;329;p47"/>
          <p:cNvSpPr/>
          <p:nvPr/>
        </p:nvSpPr>
        <p:spPr>
          <a:xfrm>
            <a:off x="4371150" y="2278922"/>
            <a:ext cx="2133000" cy="2133000"/>
          </a:xfrm>
          <a:prstGeom prst="ellipse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 Light"/>
                <a:ea typeface="Work Sans Light"/>
                <a:cs typeface="Work Sans Light"/>
                <a:sym typeface="Work Sans Light"/>
              </a:rPr>
              <a:t>White</a:t>
            </a:r>
            <a:endParaRPr sz="18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30" name="Google Shape;330;p47"/>
          <p:cNvSpPr/>
          <p:nvPr/>
        </p:nvSpPr>
        <p:spPr>
          <a:xfrm>
            <a:off x="6176900" y="2278922"/>
            <a:ext cx="2133000" cy="2133000"/>
          </a:xfrm>
          <a:prstGeom prst="ellipse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 Light"/>
                <a:ea typeface="Work Sans Light"/>
                <a:cs typeface="Work Sans Light"/>
                <a:sym typeface="Work Sans Light"/>
              </a:rPr>
              <a:t>Black</a:t>
            </a:r>
            <a:endParaRPr sz="18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31" name="Google Shape;331;p47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37" name="Google Shape;337;p48"/>
          <p:cNvGraphicFramePr/>
          <p:nvPr/>
        </p:nvGraphicFramePr>
        <p:xfrm>
          <a:off x="952500" y="24026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{F64017F2-F996-4123-BA2F-EB38C39B118D}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48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Work Sans Light"/>
                        <a:ea typeface="Work Sans Light"/>
                        <a:cs typeface="Work Sans Light"/>
                        <a:sym typeface="Work Sans Light"/>
                      </a:endParaRPr>
                    </a:p>
                  </a:txBody>
                  <a:tcPr marT="68575" marB="68575" marR="91425" marL="91425" anchor="ctr">
                    <a:lnT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 Light"/>
                          <a:ea typeface="Work Sans Light"/>
                          <a:cs typeface="Work Sans Light"/>
                          <a:sym typeface="Work Sans Light"/>
                        </a:rPr>
                        <a:t>A</a:t>
                      </a:r>
                      <a:endParaRPr sz="1100">
                        <a:latin typeface="Work Sans Light"/>
                        <a:ea typeface="Work Sans Light"/>
                        <a:cs typeface="Work Sans Light"/>
                        <a:sym typeface="Work Sans Light"/>
                      </a:endParaRPr>
                    </a:p>
                  </a:txBody>
                  <a:tcPr marT="68575" marB="68575" marR="91425" marL="91425" anchor="ctr">
                    <a:lnT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 Light"/>
                          <a:ea typeface="Work Sans Light"/>
                          <a:cs typeface="Work Sans Light"/>
                          <a:sym typeface="Work Sans Light"/>
                        </a:rPr>
                        <a:t>B</a:t>
                      </a:r>
                      <a:endParaRPr sz="1100">
                        <a:latin typeface="Work Sans Light"/>
                        <a:ea typeface="Work Sans Light"/>
                        <a:cs typeface="Work Sans Light"/>
                        <a:sym typeface="Work Sans Light"/>
                      </a:endParaRPr>
                    </a:p>
                  </a:txBody>
                  <a:tcPr marT="68575" marB="68575" marR="91425" marL="91425" anchor="ctr">
                    <a:lnT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 Light"/>
                          <a:ea typeface="Work Sans Light"/>
                          <a:cs typeface="Work Sans Light"/>
                          <a:sym typeface="Work Sans Light"/>
                        </a:rPr>
                        <a:t>C</a:t>
                      </a:r>
                      <a:endParaRPr sz="1100">
                        <a:latin typeface="Work Sans Light"/>
                        <a:ea typeface="Work Sans Light"/>
                        <a:cs typeface="Work Sans Light"/>
                        <a:sym typeface="Work Sans Light"/>
                      </a:endParaRPr>
                    </a:p>
                  </a:txBody>
                  <a:tcPr marT="68575" marB="68575" marR="91425" marL="91425" anchor="ctr">
                    <a:lnT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80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 Light"/>
                          <a:ea typeface="Work Sans Light"/>
                          <a:cs typeface="Work Sans Light"/>
                          <a:sym typeface="Work Sans Light"/>
                        </a:rPr>
                        <a:t>Yellow</a:t>
                      </a:r>
                      <a:endParaRPr sz="1100">
                        <a:latin typeface="Work Sans Light"/>
                        <a:ea typeface="Work Sans Light"/>
                        <a:cs typeface="Work Sans Light"/>
                        <a:sym typeface="Work Sans Light"/>
                      </a:endParaRPr>
                    </a:p>
                  </a:txBody>
                  <a:tcPr marT="68575" marB="6857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20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7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/>
                </a:tc>
              </a:tr>
              <a:tr h="480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 Light"/>
                          <a:ea typeface="Work Sans Light"/>
                          <a:cs typeface="Work Sans Light"/>
                          <a:sym typeface="Work Sans Light"/>
                        </a:rPr>
                        <a:t>Blue</a:t>
                      </a:r>
                      <a:endParaRPr sz="1100">
                        <a:latin typeface="Work Sans Light"/>
                        <a:ea typeface="Work Sans Light"/>
                        <a:cs typeface="Work Sans Light"/>
                        <a:sym typeface="Work Sans Light"/>
                      </a:endParaRPr>
                    </a:p>
                  </a:txBody>
                  <a:tcPr marT="68575" marB="6857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30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15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/>
                </a:tc>
              </a:tr>
              <a:tr h="480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 Light"/>
                          <a:ea typeface="Work Sans Light"/>
                          <a:cs typeface="Work Sans Light"/>
                          <a:sym typeface="Work Sans Light"/>
                        </a:rPr>
                        <a:t>Orange</a:t>
                      </a:r>
                      <a:endParaRPr sz="1100">
                        <a:latin typeface="Work Sans Light"/>
                        <a:ea typeface="Work Sans Light"/>
                        <a:cs typeface="Work Sans Light"/>
                        <a:sym typeface="Work Sans Light"/>
                      </a:endParaRPr>
                    </a:p>
                  </a:txBody>
                  <a:tcPr marT="68575" marB="68575" marR="91425" marL="91425" anchor="ctr">
                    <a:lnB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B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24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B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16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B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38" name="Google Shape;338;p48"/>
          <p:cNvGrpSpPr/>
          <p:nvPr/>
        </p:nvGrpSpPr>
        <p:grpSpPr>
          <a:xfrm>
            <a:off x="7511274" y="711512"/>
            <a:ext cx="908156" cy="948145"/>
            <a:chOff x="3294650" y="3652450"/>
            <a:chExt cx="388350" cy="405450"/>
          </a:xfrm>
        </p:grpSpPr>
        <p:sp>
          <p:nvSpPr>
            <p:cNvPr id="339" name="Google Shape;339;p48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8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8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48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/>
          <p:nvPr/>
        </p:nvSpPr>
        <p:spPr>
          <a:xfrm>
            <a:off x="794376" y="844901"/>
            <a:ext cx="7678103" cy="3657679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9"/>
          <p:cNvSpPr txBox="1"/>
          <p:nvPr>
            <p:ph idx="4294967295" type="title"/>
          </p:nvPr>
        </p:nvSpPr>
        <p:spPr>
          <a:xfrm>
            <a:off x="564350" y="304525"/>
            <a:ext cx="5092200" cy="6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Maps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49" name="Google Shape;349;p49"/>
          <p:cNvSpPr/>
          <p:nvPr/>
        </p:nvSpPr>
        <p:spPr>
          <a:xfrm>
            <a:off x="2348500" y="1420250"/>
            <a:ext cx="756300" cy="202500"/>
          </a:xfrm>
          <a:prstGeom prst="wedgeRectCallout">
            <a:avLst>
              <a:gd fmla="val -21899" name="adj1"/>
              <a:gd fmla="val 122444" name="adj2"/>
            </a:avLst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our office</a:t>
            </a:r>
            <a:endParaRPr sz="1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350" name="Google Shape;350;p49"/>
          <p:cNvGrpSpPr/>
          <p:nvPr/>
        </p:nvGrpSpPr>
        <p:grpSpPr>
          <a:xfrm>
            <a:off x="1366350" y="2024500"/>
            <a:ext cx="202500" cy="202500"/>
            <a:chOff x="4027525" y="2367875"/>
            <a:chExt cx="202500" cy="202500"/>
          </a:xfrm>
        </p:grpSpPr>
        <p:sp>
          <p:nvSpPr>
            <p:cNvPr id="351" name="Google Shape;351;p49"/>
            <p:cNvSpPr/>
            <p:nvPr/>
          </p:nvSpPr>
          <p:spPr>
            <a:xfrm>
              <a:off x="4027525" y="2367875"/>
              <a:ext cx="202500" cy="202500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9"/>
            <p:cNvSpPr/>
            <p:nvPr/>
          </p:nvSpPr>
          <p:spPr>
            <a:xfrm>
              <a:off x="4094100" y="2434450"/>
              <a:ext cx="69300" cy="69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49"/>
          <p:cNvGrpSpPr/>
          <p:nvPr/>
        </p:nvGrpSpPr>
        <p:grpSpPr>
          <a:xfrm>
            <a:off x="3042475" y="3292875"/>
            <a:ext cx="202500" cy="202500"/>
            <a:chOff x="4027525" y="2367875"/>
            <a:chExt cx="202500" cy="202500"/>
          </a:xfrm>
        </p:grpSpPr>
        <p:sp>
          <p:nvSpPr>
            <p:cNvPr id="354" name="Google Shape;354;p49"/>
            <p:cNvSpPr/>
            <p:nvPr/>
          </p:nvSpPr>
          <p:spPr>
            <a:xfrm>
              <a:off x="4027525" y="2367875"/>
              <a:ext cx="202500" cy="202500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9"/>
            <p:cNvSpPr/>
            <p:nvPr/>
          </p:nvSpPr>
          <p:spPr>
            <a:xfrm>
              <a:off x="4094100" y="2434450"/>
              <a:ext cx="69300" cy="69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49"/>
          <p:cNvGrpSpPr/>
          <p:nvPr/>
        </p:nvGrpSpPr>
        <p:grpSpPr>
          <a:xfrm>
            <a:off x="3981800" y="1822000"/>
            <a:ext cx="202500" cy="202500"/>
            <a:chOff x="4027525" y="2367875"/>
            <a:chExt cx="202500" cy="202500"/>
          </a:xfrm>
        </p:grpSpPr>
        <p:sp>
          <p:nvSpPr>
            <p:cNvPr id="357" name="Google Shape;357;p49"/>
            <p:cNvSpPr/>
            <p:nvPr/>
          </p:nvSpPr>
          <p:spPr>
            <a:xfrm>
              <a:off x="4027525" y="2367875"/>
              <a:ext cx="202500" cy="202500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9"/>
            <p:cNvSpPr/>
            <p:nvPr/>
          </p:nvSpPr>
          <p:spPr>
            <a:xfrm>
              <a:off x="4094100" y="2434450"/>
              <a:ext cx="69300" cy="69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49"/>
          <p:cNvGrpSpPr/>
          <p:nvPr/>
        </p:nvGrpSpPr>
        <p:grpSpPr>
          <a:xfrm>
            <a:off x="4627800" y="3812300"/>
            <a:ext cx="202500" cy="202500"/>
            <a:chOff x="4027525" y="2367875"/>
            <a:chExt cx="202500" cy="202500"/>
          </a:xfrm>
        </p:grpSpPr>
        <p:sp>
          <p:nvSpPr>
            <p:cNvPr id="360" name="Google Shape;360;p49"/>
            <p:cNvSpPr/>
            <p:nvPr/>
          </p:nvSpPr>
          <p:spPr>
            <a:xfrm>
              <a:off x="4027525" y="2367875"/>
              <a:ext cx="202500" cy="202500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9"/>
            <p:cNvSpPr/>
            <p:nvPr/>
          </p:nvSpPr>
          <p:spPr>
            <a:xfrm>
              <a:off x="4094100" y="2434450"/>
              <a:ext cx="69300" cy="69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49"/>
          <p:cNvGrpSpPr/>
          <p:nvPr/>
        </p:nvGrpSpPr>
        <p:grpSpPr>
          <a:xfrm>
            <a:off x="6611525" y="2297875"/>
            <a:ext cx="202500" cy="202500"/>
            <a:chOff x="4027525" y="2367875"/>
            <a:chExt cx="202500" cy="202500"/>
          </a:xfrm>
        </p:grpSpPr>
        <p:sp>
          <p:nvSpPr>
            <p:cNvPr id="363" name="Google Shape;363;p49"/>
            <p:cNvSpPr/>
            <p:nvPr/>
          </p:nvSpPr>
          <p:spPr>
            <a:xfrm>
              <a:off x="4027525" y="2367875"/>
              <a:ext cx="202500" cy="202500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9"/>
            <p:cNvSpPr/>
            <p:nvPr/>
          </p:nvSpPr>
          <p:spPr>
            <a:xfrm>
              <a:off x="4094100" y="2434450"/>
              <a:ext cx="69300" cy="69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49"/>
          <p:cNvGrpSpPr/>
          <p:nvPr/>
        </p:nvGrpSpPr>
        <p:grpSpPr>
          <a:xfrm>
            <a:off x="7186000" y="3888500"/>
            <a:ext cx="202500" cy="202500"/>
            <a:chOff x="4027525" y="2367875"/>
            <a:chExt cx="202500" cy="202500"/>
          </a:xfrm>
        </p:grpSpPr>
        <p:sp>
          <p:nvSpPr>
            <p:cNvPr id="366" name="Google Shape;366;p49"/>
            <p:cNvSpPr/>
            <p:nvPr/>
          </p:nvSpPr>
          <p:spPr>
            <a:xfrm>
              <a:off x="4027525" y="2367875"/>
              <a:ext cx="202500" cy="202500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9"/>
            <p:cNvSpPr/>
            <p:nvPr/>
          </p:nvSpPr>
          <p:spPr>
            <a:xfrm>
              <a:off x="4094100" y="2434450"/>
              <a:ext cx="69300" cy="69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49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 txBox="1"/>
          <p:nvPr>
            <p:ph idx="4294967295" type="ctrTitle"/>
          </p:nvPr>
        </p:nvSpPr>
        <p:spPr>
          <a:xfrm>
            <a:off x="1130275" y="2269150"/>
            <a:ext cx="6883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374" name="Google Shape;374;p50"/>
          <p:cNvSpPr txBox="1"/>
          <p:nvPr>
            <p:ph idx="4294967295" type="subTitle"/>
          </p:nvPr>
        </p:nvSpPr>
        <p:spPr>
          <a:xfrm>
            <a:off x="1130275" y="3221055"/>
            <a:ext cx="6883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grpSp>
        <p:nvGrpSpPr>
          <p:cNvPr id="375" name="Google Shape;375;p50"/>
          <p:cNvGrpSpPr/>
          <p:nvPr/>
        </p:nvGrpSpPr>
        <p:grpSpPr>
          <a:xfrm>
            <a:off x="4082613" y="1177367"/>
            <a:ext cx="978769" cy="717598"/>
            <a:chOff x="3936375" y="3703750"/>
            <a:chExt cx="453050" cy="332175"/>
          </a:xfrm>
        </p:grpSpPr>
        <p:sp>
          <p:nvSpPr>
            <p:cNvPr id="376" name="Google Shape;376;p50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0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0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0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0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" name="Google Shape;381;p50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5962800" y="373150"/>
            <a:ext cx="2724000" cy="18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2.</a:t>
            </a:r>
            <a:endParaRPr sz="9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1"/>
          <p:cNvSpPr txBox="1"/>
          <p:nvPr>
            <p:ph idx="4294967295" type="ctrTitle"/>
          </p:nvPr>
        </p:nvSpPr>
        <p:spPr>
          <a:xfrm>
            <a:off x="1832550" y="648000"/>
            <a:ext cx="60342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387" name="Google Shape;387;p51"/>
          <p:cNvSpPr txBox="1"/>
          <p:nvPr>
            <p:ph idx="4294967295" type="subTitle"/>
          </p:nvPr>
        </p:nvSpPr>
        <p:spPr>
          <a:xfrm>
            <a:off x="1832550" y="1258908"/>
            <a:ext cx="60342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388" name="Google Shape;388;p51"/>
          <p:cNvSpPr txBox="1"/>
          <p:nvPr>
            <p:ph idx="4294967295" type="ctrTitle"/>
          </p:nvPr>
        </p:nvSpPr>
        <p:spPr>
          <a:xfrm>
            <a:off x="1832550" y="3276893"/>
            <a:ext cx="60342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389" name="Google Shape;389;p51"/>
          <p:cNvSpPr txBox="1"/>
          <p:nvPr>
            <p:ph idx="4294967295" type="subTitle"/>
          </p:nvPr>
        </p:nvSpPr>
        <p:spPr>
          <a:xfrm>
            <a:off x="1832550" y="3887800"/>
            <a:ext cx="60342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390" name="Google Shape;390;p51"/>
          <p:cNvSpPr txBox="1"/>
          <p:nvPr>
            <p:ph idx="4294967295" type="ctrTitle"/>
          </p:nvPr>
        </p:nvSpPr>
        <p:spPr>
          <a:xfrm>
            <a:off x="1832550" y="1962447"/>
            <a:ext cx="60342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391" name="Google Shape;391;p51"/>
          <p:cNvSpPr txBox="1"/>
          <p:nvPr>
            <p:ph idx="4294967295" type="subTitle"/>
          </p:nvPr>
        </p:nvSpPr>
        <p:spPr>
          <a:xfrm>
            <a:off x="1832550" y="2573354"/>
            <a:ext cx="60342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392" name="Google Shape;392;p51"/>
          <p:cNvSpPr/>
          <p:nvPr/>
        </p:nvSpPr>
        <p:spPr>
          <a:xfrm>
            <a:off x="905846" y="2209978"/>
            <a:ext cx="700511" cy="73849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51"/>
          <p:cNvGrpSpPr/>
          <p:nvPr/>
        </p:nvGrpSpPr>
        <p:grpSpPr>
          <a:xfrm>
            <a:off x="871463" y="3561587"/>
            <a:ext cx="769875" cy="711651"/>
            <a:chOff x="5975075" y="2327500"/>
            <a:chExt cx="420100" cy="388350"/>
          </a:xfrm>
        </p:grpSpPr>
        <p:sp>
          <p:nvSpPr>
            <p:cNvPr id="394" name="Google Shape;394;p51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1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51"/>
          <p:cNvSpPr/>
          <p:nvPr/>
        </p:nvSpPr>
        <p:spPr>
          <a:xfrm>
            <a:off x="832017" y="929980"/>
            <a:ext cx="848173" cy="666893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403" name="Google Shape;403;p52"/>
          <p:cNvSpPr/>
          <p:nvPr/>
        </p:nvSpPr>
        <p:spPr>
          <a:xfrm>
            <a:off x="1005025" y="2518850"/>
            <a:ext cx="2555400" cy="1325100"/>
          </a:xfrm>
          <a:prstGeom prst="homePlate">
            <a:avLst>
              <a:gd fmla="val 30129" name="adj"/>
            </a:avLst>
          </a:prstGeom>
          <a:solidFill>
            <a:srgbClr val="000000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first</a:t>
            </a:r>
            <a:endParaRPr b="1"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4" name="Google Shape;404;p52"/>
          <p:cNvSpPr/>
          <p:nvPr/>
        </p:nvSpPr>
        <p:spPr>
          <a:xfrm>
            <a:off x="3221095" y="2518850"/>
            <a:ext cx="2604600" cy="1325100"/>
          </a:xfrm>
          <a:prstGeom prst="chevron">
            <a:avLst>
              <a:gd fmla="val 29853" name="adj"/>
            </a:avLst>
          </a:prstGeom>
          <a:solidFill>
            <a:srgbClr val="000000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second</a:t>
            </a:r>
            <a:endParaRPr b="1"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5" name="Google Shape;405;p52"/>
          <p:cNvSpPr/>
          <p:nvPr/>
        </p:nvSpPr>
        <p:spPr>
          <a:xfrm>
            <a:off x="5486307" y="2518850"/>
            <a:ext cx="2604600" cy="1325100"/>
          </a:xfrm>
          <a:prstGeom prst="chevron">
            <a:avLst>
              <a:gd fmla="val 29853" name="adj"/>
            </a:avLst>
          </a:prstGeom>
          <a:solidFill>
            <a:srgbClr val="000000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last</a:t>
            </a:r>
            <a:endParaRPr b="1"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406" name="Google Shape;406;p52"/>
          <p:cNvGrpSpPr/>
          <p:nvPr/>
        </p:nvGrpSpPr>
        <p:grpSpPr>
          <a:xfrm>
            <a:off x="7232180" y="711728"/>
            <a:ext cx="1187144" cy="878332"/>
            <a:chOff x="5255200" y="3006475"/>
            <a:chExt cx="511700" cy="378575"/>
          </a:xfrm>
        </p:grpSpPr>
        <p:sp>
          <p:nvSpPr>
            <p:cNvPr id="407" name="Google Shape;407;p52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2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52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415" name="Google Shape;415;p53"/>
          <p:cNvSpPr txBox="1"/>
          <p:nvPr>
            <p:ph idx="1" type="body"/>
          </p:nvPr>
        </p:nvSpPr>
        <p:spPr>
          <a:xfrm>
            <a:off x="869150" y="2084325"/>
            <a:ext cx="2366400" cy="1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Yellow</a:t>
            </a:r>
            <a:endParaRPr b="1" sz="1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416" name="Google Shape;416;p53"/>
          <p:cNvSpPr txBox="1"/>
          <p:nvPr>
            <p:ph idx="2" type="body"/>
          </p:nvPr>
        </p:nvSpPr>
        <p:spPr>
          <a:xfrm>
            <a:off x="3356738" y="2084325"/>
            <a:ext cx="2366400" cy="1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Blue</a:t>
            </a:r>
            <a:endParaRPr b="1" sz="1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417" name="Google Shape;417;p53"/>
          <p:cNvSpPr txBox="1"/>
          <p:nvPr>
            <p:ph idx="3" type="body"/>
          </p:nvPr>
        </p:nvSpPr>
        <p:spPr>
          <a:xfrm>
            <a:off x="5844326" y="2084325"/>
            <a:ext cx="2366400" cy="1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Red</a:t>
            </a:r>
            <a:endParaRPr b="1" sz="1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18" name="Google Shape;418;p53"/>
          <p:cNvSpPr txBox="1"/>
          <p:nvPr>
            <p:ph idx="1" type="body"/>
          </p:nvPr>
        </p:nvSpPr>
        <p:spPr>
          <a:xfrm>
            <a:off x="869150" y="3303525"/>
            <a:ext cx="2366400" cy="1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Yellow</a:t>
            </a:r>
            <a:endParaRPr b="1" sz="1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419" name="Google Shape;419;p53"/>
          <p:cNvSpPr txBox="1"/>
          <p:nvPr>
            <p:ph idx="2" type="body"/>
          </p:nvPr>
        </p:nvSpPr>
        <p:spPr>
          <a:xfrm>
            <a:off x="3356738" y="3303525"/>
            <a:ext cx="2366400" cy="1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Blue</a:t>
            </a:r>
            <a:endParaRPr b="1" sz="1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420" name="Google Shape;420;p53"/>
          <p:cNvSpPr txBox="1"/>
          <p:nvPr>
            <p:ph idx="3" type="body"/>
          </p:nvPr>
        </p:nvSpPr>
        <p:spPr>
          <a:xfrm>
            <a:off x="5844326" y="3303525"/>
            <a:ext cx="2366400" cy="1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Red</a:t>
            </a:r>
            <a:endParaRPr b="1" sz="1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421" name="Google Shape;421;p53"/>
          <p:cNvGrpSpPr/>
          <p:nvPr/>
        </p:nvGrpSpPr>
        <p:grpSpPr>
          <a:xfrm>
            <a:off x="7261098" y="711638"/>
            <a:ext cx="1158551" cy="732293"/>
            <a:chOff x="3241525" y="3039450"/>
            <a:chExt cx="494600" cy="312625"/>
          </a:xfrm>
        </p:grpSpPr>
        <p:sp>
          <p:nvSpPr>
            <p:cNvPr id="422" name="Google Shape;422;p53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3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53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/>
          <p:nvPr>
            <p:ph idx="1" type="body"/>
          </p:nvPr>
        </p:nvSpPr>
        <p:spPr>
          <a:xfrm>
            <a:off x="840425" y="3949100"/>
            <a:ext cx="7463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You can insert graphs from </a:t>
            </a:r>
            <a:r>
              <a:rPr lang="en" u="sng">
                <a:solidFill>
                  <a:srgbClr val="000000"/>
                </a:solidFill>
                <a:hlinkClick r:id="rId3"/>
              </a:rPr>
              <a:t>Google Sheets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0" name="Google Shape;430;p5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486" y="748861"/>
            <a:ext cx="5932900" cy="315265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5"/>
          <p:cNvSpPr/>
          <p:nvPr/>
        </p:nvSpPr>
        <p:spPr>
          <a:xfrm>
            <a:off x="5480699" y="701050"/>
            <a:ext cx="1864549" cy="3741381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5"/>
          <p:cNvSpPr txBox="1"/>
          <p:nvPr>
            <p:ph idx="4294967295" type="body"/>
          </p:nvPr>
        </p:nvSpPr>
        <p:spPr>
          <a:xfrm>
            <a:off x="914400" y="393450"/>
            <a:ext cx="3141000" cy="43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Android project</a:t>
            </a:r>
            <a:endParaRPr b="1" sz="3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38" name="Google Shape;438;p55"/>
          <p:cNvSpPr/>
          <p:nvPr/>
        </p:nvSpPr>
        <p:spPr>
          <a:xfrm>
            <a:off x="5564546" y="1014817"/>
            <a:ext cx="1696800" cy="30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Place your screenshot here</a:t>
            </a:r>
            <a:endParaRPr sz="1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39" name="Google Shape;439;p55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/>
          <p:nvPr/>
        </p:nvSpPr>
        <p:spPr>
          <a:xfrm>
            <a:off x="5608500" y="779750"/>
            <a:ext cx="1714634" cy="3608459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6"/>
          <p:cNvSpPr/>
          <p:nvPr/>
        </p:nvSpPr>
        <p:spPr>
          <a:xfrm>
            <a:off x="5729700" y="1300344"/>
            <a:ext cx="1462500" cy="25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Place your screenshot here</a:t>
            </a:r>
            <a:endParaRPr sz="1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46" name="Google Shape;446;p56"/>
          <p:cNvSpPr txBox="1"/>
          <p:nvPr>
            <p:ph idx="4294967295" type="body"/>
          </p:nvPr>
        </p:nvSpPr>
        <p:spPr>
          <a:xfrm>
            <a:off x="914400" y="393450"/>
            <a:ext cx="3141000" cy="43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iPhone</a:t>
            </a:r>
            <a:r>
              <a:rPr b="1" lang="en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project</a:t>
            </a:r>
            <a:endParaRPr b="1" sz="3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47" name="Google Shape;447;p56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7"/>
          <p:cNvSpPr/>
          <p:nvPr/>
        </p:nvSpPr>
        <p:spPr>
          <a:xfrm>
            <a:off x="4948225" y="654875"/>
            <a:ext cx="2710802" cy="3833759"/>
          </a:xfrm>
          <a:custGeom>
            <a:rect b="b" l="l" r="r" t="t"/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7"/>
          <p:cNvSpPr/>
          <p:nvPr/>
        </p:nvSpPr>
        <p:spPr>
          <a:xfrm>
            <a:off x="5135286" y="1007639"/>
            <a:ext cx="23472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Place your screenshot here</a:t>
            </a:r>
            <a:endParaRPr sz="1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54" name="Google Shape;454;p57"/>
          <p:cNvSpPr txBox="1"/>
          <p:nvPr>
            <p:ph idx="4294967295" type="body"/>
          </p:nvPr>
        </p:nvSpPr>
        <p:spPr>
          <a:xfrm>
            <a:off x="914400" y="393450"/>
            <a:ext cx="3141000" cy="43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Tablet </a:t>
            </a:r>
            <a:r>
              <a:rPr b="1" lang="en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project</a:t>
            </a:r>
            <a:endParaRPr b="1" sz="3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5" name="Google Shape;455;p57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8"/>
          <p:cNvSpPr/>
          <p:nvPr/>
        </p:nvSpPr>
        <p:spPr>
          <a:xfrm>
            <a:off x="4430375" y="1078307"/>
            <a:ext cx="3855147" cy="3001276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8"/>
          <p:cNvSpPr/>
          <p:nvPr/>
        </p:nvSpPr>
        <p:spPr>
          <a:xfrm>
            <a:off x="4591700" y="12376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Place your screenshot here</a:t>
            </a:r>
            <a:endParaRPr sz="1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62" name="Google Shape;462;p58"/>
          <p:cNvSpPr txBox="1"/>
          <p:nvPr>
            <p:ph idx="4294967295" type="body"/>
          </p:nvPr>
        </p:nvSpPr>
        <p:spPr>
          <a:xfrm>
            <a:off x="914400" y="393450"/>
            <a:ext cx="3141000" cy="43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Desktop </a:t>
            </a:r>
            <a:r>
              <a:rPr b="1" lang="en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project</a:t>
            </a:r>
            <a:endParaRPr b="1" sz="3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3" name="Google Shape;463;p58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9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69" name="Google Shape;469;p59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▪"/>
            </a:pPr>
            <a:r>
              <a:rPr lang="en" sz="2400">
                <a:solidFill>
                  <a:srgbClr val="000000"/>
                </a:solidFill>
              </a:rPr>
              <a:t>Presentation template by </a:t>
            </a:r>
            <a:r>
              <a:rPr lang="en" sz="2400" u="sng">
                <a:solidFill>
                  <a:srgbClr val="000000"/>
                </a:solidFill>
                <a:hlinkClick r:id="rId3"/>
              </a:rPr>
              <a:t>SlidesCarnival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▪"/>
            </a:pPr>
            <a:r>
              <a:rPr lang="en" sz="2400">
                <a:solidFill>
                  <a:srgbClr val="000000"/>
                </a:solidFill>
              </a:rPr>
              <a:t>Photographs by </a:t>
            </a:r>
            <a:r>
              <a:rPr lang="en" sz="2400" u="sng">
                <a:solidFill>
                  <a:srgbClr val="000000"/>
                </a:solidFill>
                <a:hlinkClick r:id="rId4"/>
              </a:rPr>
              <a:t>Unsplash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70" name="Google Shape;470;p59"/>
          <p:cNvSpPr/>
          <p:nvPr/>
        </p:nvSpPr>
        <p:spPr>
          <a:xfrm>
            <a:off x="7434236" y="711718"/>
            <a:ext cx="1006453" cy="903419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9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77" name="Google Shape;477;p60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This presentation uses the following typographies: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▪"/>
            </a:pPr>
            <a:r>
              <a:rPr lang="en" sz="1400">
                <a:solidFill>
                  <a:srgbClr val="000000"/>
                </a:solidFill>
              </a:rPr>
              <a:t>Titles: Work sans bold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▪"/>
            </a:pPr>
            <a:r>
              <a:rPr lang="en" sz="1400">
                <a:solidFill>
                  <a:srgbClr val="000000"/>
                </a:solidFill>
              </a:rPr>
              <a:t>Body copy: Work sans light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You can download the fonts on this page: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  <a:hlinkClick r:id="rId3"/>
              </a:rPr>
              <a:t>https://github.com/weiweihuanghuang/Work-Sans/tree/master/fonts/desktop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478" name="Google Shape;478;p60"/>
          <p:cNvSpPr txBox="1"/>
          <p:nvPr/>
        </p:nvSpPr>
        <p:spPr>
          <a:xfrm>
            <a:off x="869150" y="3866850"/>
            <a:ext cx="7405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i="1" sz="12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479" name="Google Shape;479;p60"/>
          <p:cNvGrpSpPr/>
          <p:nvPr/>
        </p:nvGrpSpPr>
        <p:grpSpPr>
          <a:xfrm>
            <a:off x="7518513" y="711723"/>
            <a:ext cx="901025" cy="901025"/>
            <a:chOff x="1922075" y="1629000"/>
            <a:chExt cx="437200" cy="437200"/>
          </a:xfrm>
        </p:grpSpPr>
        <p:sp>
          <p:nvSpPr>
            <p:cNvPr id="480" name="Google Shape;480;p60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0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2" name="Google Shape;482;p60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1058625" y="652575"/>
            <a:ext cx="5092200" cy="12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There are no much platforms where people are free to share their technical experiences.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The juniors in college are much required to be educated about the interview culture.</a:t>
            </a:r>
            <a:endParaRPr/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61"/>
          <p:cNvGrpSpPr/>
          <p:nvPr/>
        </p:nvGrpSpPr>
        <p:grpSpPr>
          <a:xfrm>
            <a:off x="702812" y="635923"/>
            <a:ext cx="312646" cy="395400"/>
            <a:chOff x="584925" y="238125"/>
            <a:chExt cx="415200" cy="525100"/>
          </a:xfrm>
        </p:grpSpPr>
        <p:sp>
          <p:nvSpPr>
            <p:cNvPr id="488" name="Google Shape;488;p61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1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1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1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61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61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61"/>
          <p:cNvGrpSpPr/>
          <p:nvPr/>
        </p:nvGrpSpPr>
        <p:grpSpPr>
          <a:xfrm>
            <a:off x="1199340" y="693377"/>
            <a:ext cx="334727" cy="278648"/>
            <a:chOff x="1244325" y="314425"/>
            <a:chExt cx="444525" cy="370050"/>
          </a:xfrm>
        </p:grpSpPr>
        <p:sp>
          <p:nvSpPr>
            <p:cNvPr id="495" name="Google Shape;495;p61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61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61"/>
          <p:cNvGrpSpPr/>
          <p:nvPr/>
        </p:nvGrpSpPr>
        <p:grpSpPr>
          <a:xfrm>
            <a:off x="1714280" y="692002"/>
            <a:ext cx="320025" cy="281396"/>
            <a:chOff x="1928175" y="312600"/>
            <a:chExt cx="425000" cy="373700"/>
          </a:xfrm>
        </p:grpSpPr>
        <p:sp>
          <p:nvSpPr>
            <p:cNvPr id="498" name="Google Shape;498;p61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61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61"/>
          <p:cNvSpPr/>
          <p:nvPr/>
        </p:nvSpPr>
        <p:spPr>
          <a:xfrm>
            <a:off x="2250929" y="681905"/>
            <a:ext cx="262082" cy="301614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1"/>
          <p:cNvSpPr/>
          <p:nvPr/>
        </p:nvSpPr>
        <p:spPr>
          <a:xfrm>
            <a:off x="2776455" y="682827"/>
            <a:ext cx="226239" cy="299769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61"/>
          <p:cNvGrpSpPr/>
          <p:nvPr/>
        </p:nvGrpSpPr>
        <p:grpSpPr>
          <a:xfrm>
            <a:off x="3213107" y="677300"/>
            <a:ext cx="367841" cy="310820"/>
            <a:chOff x="3918650" y="293075"/>
            <a:chExt cx="488500" cy="412775"/>
          </a:xfrm>
        </p:grpSpPr>
        <p:sp>
          <p:nvSpPr>
            <p:cNvPr id="503" name="Google Shape;503;p61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1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61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61"/>
          <p:cNvGrpSpPr/>
          <p:nvPr/>
        </p:nvGrpSpPr>
        <p:grpSpPr>
          <a:xfrm>
            <a:off x="3753328" y="653844"/>
            <a:ext cx="302555" cy="357713"/>
            <a:chOff x="4636075" y="261925"/>
            <a:chExt cx="401800" cy="475050"/>
          </a:xfrm>
        </p:grpSpPr>
        <p:sp>
          <p:nvSpPr>
            <p:cNvPr id="507" name="Google Shape;507;p61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61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61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1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61"/>
          <p:cNvSpPr/>
          <p:nvPr/>
        </p:nvSpPr>
        <p:spPr>
          <a:xfrm>
            <a:off x="4239043" y="681434"/>
            <a:ext cx="346681" cy="302555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" name="Google Shape;512;p61"/>
          <p:cNvGrpSpPr/>
          <p:nvPr/>
        </p:nvGrpSpPr>
        <p:grpSpPr>
          <a:xfrm>
            <a:off x="4768033" y="683738"/>
            <a:ext cx="303459" cy="297473"/>
            <a:chOff x="5983625" y="301625"/>
            <a:chExt cx="403000" cy="395050"/>
          </a:xfrm>
        </p:grpSpPr>
        <p:sp>
          <p:nvSpPr>
            <p:cNvPr id="513" name="Google Shape;513;p61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61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61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61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61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61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61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61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61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61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61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61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61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61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61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61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61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61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61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61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" name="Google Shape;533;p61"/>
          <p:cNvGrpSpPr/>
          <p:nvPr/>
        </p:nvGrpSpPr>
        <p:grpSpPr>
          <a:xfrm>
            <a:off x="5277908" y="681423"/>
            <a:ext cx="298866" cy="298414"/>
            <a:chOff x="6660750" y="298550"/>
            <a:chExt cx="396900" cy="396300"/>
          </a:xfrm>
        </p:grpSpPr>
        <p:sp>
          <p:nvSpPr>
            <p:cNvPr id="534" name="Google Shape;534;p61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61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61"/>
          <p:cNvGrpSpPr/>
          <p:nvPr/>
        </p:nvGrpSpPr>
        <p:grpSpPr>
          <a:xfrm>
            <a:off x="702812" y="1151314"/>
            <a:ext cx="312646" cy="378401"/>
            <a:chOff x="584925" y="922575"/>
            <a:chExt cx="415200" cy="502525"/>
          </a:xfrm>
        </p:grpSpPr>
        <p:sp>
          <p:nvSpPr>
            <p:cNvPr id="537" name="Google Shape;537;p61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1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1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" name="Google Shape;540;p61"/>
          <p:cNvGrpSpPr/>
          <p:nvPr/>
        </p:nvGrpSpPr>
        <p:grpSpPr>
          <a:xfrm>
            <a:off x="1201185" y="1142579"/>
            <a:ext cx="331056" cy="394497"/>
            <a:chOff x="1246775" y="910975"/>
            <a:chExt cx="439650" cy="523900"/>
          </a:xfrm>
        </p:grpSpPr>
        <p:sp>
          <p:nvSpPr>
            <p:cNvPr id="541" name="Google Shape;541;p61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1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61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61"/>
          <p:cNvGrpSpPr/>
          <p:nvPr/>
        </p:nvGrpSpPr>
        <p:grpSpPr>
          <a:xfrm>
            <a:off x="1712905" y="1206019"/>
            <a:ext cx="322773" cy="268520"/>
            <a:chOff x="1926350" y="995225"/>
            <a:chExt cx="428650" cy="356600"/>
          </a:xfrm>
        </p:grpSpPr>
        <p:sp>
          <p:nvSpPr>
            <p:cNvPr id="545" name="Google Shape;545;p61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61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61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61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" name="Google Shape;549;p61"/>
          <p:cNvSpPr/>
          <p:nvPr/>
        </p:nvSpPr>
        <p:spPr>
          <a:xfrm>
            <a:off x="2224253" y="1183522"/>
            <a:ext cx="315432" cy="313587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1"/>
          <p:cNvSpPr/>
          <p:nvPr/>
        </p:nvSpPr>
        <p:spPr>
          <a:xfrm>
            <a:off x="2732327" y="1199167"/>
            <a:ext cx="314490" cy="282319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1"/>
          <p:cNvSpPr/>
          <p:nvPr/>
        </p:nvSpPr>
        <p:spPr>
          <a:xfrm>
            <a:off x="3244525" y="1201463"/>
            <a:ext cx="305304" cy="277706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61"/>
          <p:cNvSpPr/>
          <p:nvPr/>
        </p:nvSpPr>
        <p:spPr>
          <a:xfrm>
            <a:off x="3762238" y="1204212"/>
            <a:ext cx="285086" cy="27220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3" name="Google Shape;553;p61"/>
          <p:cNvGrpSpPr/>
          <p:nvPr/>
        </p:nvGrpSpPr>
        <p:grpSpPr>
          <a:xfrm>
            <a:off x="4254939" y="1185801"/>
            <a:ext cx="314490" cy="314942"/>
            <a:chOff x="5302225" y="968375"/>
            <a:chExt cx="417650" cy="418250"/>
          </a:xfrm>
        </p:grpSpPr>
        <p:sp>
          <p:nvSpPr>
            <p:cNvPr id="554" name="Google Shape;554;p61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61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61"/>
          <p:cNvGrpSpPr/>
          <p:nvPr/>
        </p:nvGrpSpPr>
        <p:grpSpPr>
          <a:xfrm>
            <a:off x="4724811" y="1150391"/>
            <a:ext cx="389903" cy="379776"/>
            <a:chOff x="5926225" y="921350"/>
            <a:chExt cx="517800" cy="504350"/>
          </a:xfrm>
        </p:grpSpPr>
        <p:sp>
          <p:nvSpPr>
            <p:cNvPr id="557" name="Google Shape;557;p61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61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61"/>
          <p:cNvGrpSpPr/>
          <p:nvPr/>
        </p:nvGrpSpPr>
        <p:grpSpPr>
          <a:xfrm>
            <a:off x="5245266" y="1157752"/>
            <a:ext cx="364151" cy="365073"/>
            <a:chOff x="6617400" y="931125"/>
            <a:chExt cx="483600" cy="484825"/>
          </a:xfrm>
        </p:grpSpPr>
        <p:sp>
          <p:nvSpPr>
            <p:cNvPr id="560" name="Google Shape;560;p61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61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61"/>
          <p:cNvGrpSpPr/>
          <p:nvPr/>
        </p:nvGrpSpPr>
        <p:grpSpPr>
          <a:xfrm>
            <a:off x="683498" y="1724629"/>
            <a:ext cx="351274" cy="246457"/>
            <a:chOff x="559275" y="1683950"/>
            <a:chExt cx="466500" cy="327300"/>
          </a:xfrm>
        </p:grpSpPr>
        <p:sp>
          <p:nvSpPr>
            <p:cNvPr id="563" name="Google Shape;563;p61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61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61"/>
          <p:cNvGrpSpPr/>
          <p:nvPr/>
        </p:nvGrpSpPr>
        <p:grpSpPr>
          <a:xfrm>
            <a:off x="1191076" y="1675910"/>
            <a:ext cx="351275" cy="343914"/>
            <a:chOff x="1233350" y="1619250"/>
            <a:chExt cx="466500" cy="456725"/>
          </a:xfrm>
        </p:grpSpPr>
        <p:sp>
          <p:nvSpPr>
            <p:cNvPr id="566" name="Google Shape;566;p61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61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61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61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61"/>
          <p:cNvGrpSpPr/>
          <p:nvPr/>
        </p:nvGrpSpPr>
        <p:grpSpPr>
          <a:xfrm>
            <a:off x="1709686" y="1683252"/>
            <a:ext cx="329212" cy="329212"/>
            <a:chOff x="1922075" y="1629000"/>
            <a:chExt cx="437200" cy="437200"/>
          </a:xfrm>
        </p:grpSpPr>
        <p:sp>
          <p:nvSpPr>
            <p:cNvPr id="571" name="Google Shape;571;p61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61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61"/>
          <p:cNvGrpSpPr/>
          <p:nvPr/>
        </p:nvGrpSpPr>
        <p:grpSpPr>
          <a:xfrm>
            <a:off x="2215890" y="1681877"/>
            <a:ext cx="331960" cy="331960"/>
            <a:chOff x="2594325" y="1627175"/>
            <a:chExt cx="440850" cy="440850"/>
          </a:xfrm>
        </p:grpSpPr>
        <p:sp>
          <p:nvSpPr>
            <p:cNvPr id="574" name="Google Shape;574;p61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61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61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p61"/>
          <p:cNvSpPr/>
          <p:nvPr/>
        </p:nvSpPr>
        <p:spPr>
          <a:xfrm>
            <a:off x="2738295" y="1696661"/>
            <a:ext cx="302555" cy="30253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8" name="Google Shape;578;p61"/>
          <p:cNvGrpSpPr/>
          <p:nvPr/>
        </p:nvGrpSpPr>
        <p:grpSpPr>
          <a:xfrm>
            <a:off x="3262316" y="1657047"/>
            <a:ext cx="269423" cy="381620"/>
            <a:chOff x="3984000" y="1594200"/>
            <a:chExt cx="357800" cy="506800"/>
          </a:xfrm>
        </p:grpSpPr>
        <p:sp>
          <p:nvSpPr>
            <p:cNvPr id="579" name="Google Shape;579;p61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61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61"/>
          <p:cNvGrpSpPr/>
          <p:nvPr/>
        </p:nvGrpSpPr>
        <p:grpSpPr>
          <a:xfrm>
            <a:off x="3727124" y="1738879"/>
            <a:ext cx="354964" cy="217956"/>
            <a:chOff x="4601275" y="1702875"/>
            <a:chExt cx="471400" cy="289450"/>
          </a:xfrm>
        </p:grpSpPr>
        <p:sp>
          <p:nvSpPr>
            <p:cNvPr id="582" name="Google Shape;582;p61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61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61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61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61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61"/>
          <p:cNvGrpSpPr/>
          <p:nvPr/>
        </p:nvGrpSpPr>
        <p:grpSpPr>
          <a:xfrm>
            <a:off x="4251720" y="1685548"/>
            <a:ext cx="320929" cy="324618"/>
            <a:chOff x="5297950" y="1632050"/>
            <a:chExt cx="426200" cy="431100"/>
          </a:xfrm>
        </p:grpSpPr>
        <p:sp>
          <p:nvSpPr>
            <p:cNvPr id="588" name="Google Shape;588;p61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61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" name="Google Shape;590;p61"/>
          <p:cNvGrpSpPr/>
          <p:nvPr/>
        </p:nvGrpSpPr>
        <p:grpSpPr>
          <a:xfrm>
            <a:off x="4758376" y="1675910"/>
            <a:ext cx="322773" cy="343914"/>
            <a:chOff x="5970800" y="1619250"/>
            <a:chExt cx="428650" cy="456725"/>
          </a:xfrm>
        </p:grpSpPr>
        <p:sp>
          <p:nvSpPr>
            <p:cNvPr id="591" name="Google Shape;591;p61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61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61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61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61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Google Shape;596;p61"/>
          <p:cNvGrpSpPr/>
          <p:nvPr/>
        </p:nvGrpSpPr>
        <p:grpSpPr>
          <a:xfrm>
            <a:off x="5251252" y="1671768"/>
            <a:ext cx="361835" cy="330115"/>
            <a:chOff x="6625350" y="1613750"/>
            <a:chExt cx="480525" cy="438400"/>
          </a:xfrm>
        </p:grpSpPr>
        <p:sp>
          <p:nvSpPr>
            <p:cNvPr id="597" name="Google Shape;597;p61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61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61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61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61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61"/>
          <p:cNvGrpSpPr/>
          <p:nvPr/>
        </p:nvGrpSpPr>
        <p:grpSpPr>
          <a:xfrm>
            <a:off x="722579" y="2208770"/>
            <a:ext cx="273113" cy="293350"/>
            <a:chOff x="611175" y="2326900"/>
            <a:chExt cx="362700" cy="389575"/>
          </a:xfrm>
        </p:grpSpPr>
        <p:sp>
          <p:nvSpPr>
            <p:cNvPr id="603" name="Google Shape;603;p61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61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61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61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" name="Google Shape;607;p61"/>
          <p:cNvSpPr/>
          <p:nvPr/>
        </p:nvSpPr>
        <p:spPr>
          <a:xfrm>
            <a:off x="1222844" y="2211607"/>
            <a:ext cx="287834" cy="287834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61"/>
          <p:cNvSpPr/>
          <p:nvPr/>
        </p:nvSpPr>
        <p:spPr>
          <a:xfrm>
            <a:off x="1730448" y="2211607"/>
            <a:ext cx="287834" cy="287834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61"/>
          <p:cNvSpPr/>
          <p:nvPr/>
        </p:nvSpPr>
        <p:spPr>
          <a:xfrm>
            <a:off x="2238052" y="2211607"/>
            <a:ext cx="287834" cy="287834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0" name="Google Shape;610;p61"/>
          <p:cNvGrpSpPr/>
          <p:nvPr/>
        </p:nvGrpSpPr>
        <p:grpSpPr>
          <a:xfrm>
            <a:off x="2812662" y="2161877"/>
            <a:ext cx="153574" cy="383465"/>
            <a:chOff x="3386850" y="2264625"/>
            <a:chExt cx="203950" cy="509250"/>
          </a:xfrm>
        </p:grpSpPr>
        <p:sp>
          <p:nvSpPr>
            <p:cNvPr id="611" name="Google Shape;611;p61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61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61"/>
          <p:cNvGrpSpPr/>
          <p:nvPr/>
        </p:nvGrpSpPr>
        <p:grpSpPr>
          <a:xfrm>
            <a:off x="3841617" y="2210615"/>
            <a:ext cx="125977" cy="285989"/>
            <a:chOff x="4753325" y="2329350"/>
            <a:chExt cx="167300" cy="379800"/>
          </a:xfrm>
        </p:grpSpPr>
        <p:sp>
          <p:nvSpPr>
            <p:cNvPr id="614" name="Google Shape;614;p61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61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p61"/>
          <p:cNvGrpSpPr/>
          <p:nvPr/>
        </p:nvGrpSpPr>
        <p:grpSpPr>
          <a:xfrm>
            <a:off x="3331724" y="2163703"/>
            <a:ext cx="130608" cy="379794"/>
            <a:chOff x="4076175" y="2267050"/>
            <a:chExt cx="173450" cy="504375"/>
          </a:xfrm>
        </p:grpSpPr>
        <p:sp>
          <p:nvSpPr>
            <p:cNvPr id="617" name="Google Shape;617;p61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61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" name="Google Shape;619;p61"/>
          <p:cNvSpPr/>
          <p:nvPr/>
        </p:nvSpPr>
        <p:spPr>
          <a:xfrm>
            <a:off x="4268468" y="2203795"/>
            <a:ext cx="287834" cy="303459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0" name="Google Shape;620;p61"/>
          <p:cNvGrpSpPr/>
          <p:nvPr/>
        </p:nvGrpSpPr>
        <p:grpSpPr>
          <a:xfrm>
            <a:off x="4761595" y="2209222"/>
            <a:ext cx="316335" cy="292428"/>
            <a:chOff x="5975075" y="2327500"/>
            <a:chExt cx="420100" cy="388350"/>
          </a:xfrm>
        </p:grpSpPr>
        <p:sp>
          <p:nvSpPr>
            <p:cNvPr id="621" name="Google Shape;621;p61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61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61"/>
          <p:cNvGrpSpPr/>
          <p:nvPr/>
        </p:nvGrpSpPr>
        <p:grpSpPr>
          <a:xfrm>
            <a:off x="5330317" y="2200487"/>
            <a:ext cx="194048" cy="316335"/>
            <a:chOff x="6730350" y="2315900"/>
            <a:chExt cx="257700" cy="420100"/>
          </a:xfrm>
        </p:grpSpPr>
        <p:sp>
          <p:nvSpPr>
            <p:cNvPr id="624" name="Google Shape;624;p61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61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61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61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61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61"/>
          <p:cNvGrpSpPr/>
          <p:nvPr/>
        </p:nvGrpSpPr>
        <p:grpSpPr>
          <a:xfrm>
            <a:off x="809927" y="2683706"/>
            <a:ext cx="98417" cy="358635"/>
            <a:chOff x="727175" y="2957625"/>
            <a:chExt cx="130700" cy="476275"/>
          </a:xfrm>
        </p:grpSpPr>
        <p:sp>
          <p:nvSpPr>
            <p:cNvPr id="630" name="Google Shape;630;p61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61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2" name="Google Shape;632;p61"/>
          <p:cNvSpPr/>
          <p:nvPr/>
        </p:nvSpPr>
        <p:spPr>
          <a:xfrm>
            <a:off x="1723558" y="2669568"/>
            <a:ext cx="301614" cy="387136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61"/>
          <p:cNvSpPr/>
          <p:nvPr/>
        </p:nvSpPr>
        <p:spPr>
          <a:xfrm>
            <a:off x="1255037" y="2669568"/>
            <a:ext cx="223453" cy="387136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4" name="Google Shape;634;p61"/>
          <p:cNvGrpSpPr/>
          <p:nvPr/>
        </p:nvGrpSpPr>
        <p:grpSpPr>
          <a:xfrm>
            <a:off x="2207607" y="2695189"/>
            <a:ext cx="348526" cy="335650"/>
            <a:chOff x="2583325" y="2972875"/>
            <a:chExt cx="462850" cy="445750"/>
          </a:xfrm>
        </p:grpSpPr>
        <p:sp>
          <p:nvSpPr>
            <p:cNvPr id="635" name="Google Shape;635;p61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61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" name="Google Shape;637;p61"/>
          <p:cNvGrpSpPr/>
          <p:nvPr/>
        </p:nvGrpSpPr>
        <p:grpSpPr>
          <a:xfrm>
            <a:off x="2703232" y="2745320"/>
            <a:ext cx="372434" cy="235407"/>
            <a:chOff x="3241525" y="3039450"/>
            <a:chExt cx="494600" cy="312625"/>
          </a:xfrm>
        </p:grpSpPr>
        <p:sp>
          <p:nvSpPr>
            <p:cNvPr id="638" name="Google Shape;638;p61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61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0" name="Google Shape;640;p61"/>
          <p:cNvSpPr/>
          <p:nvPr/>
        </p:nvSpPr>
        <p:spPr>
          <a:xfrm>
            <a:off x="3744767" y="2703134"/>
            <a:ext cx="320025" cy="320006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1" name="Google Shape;641;p61"/>
          <p:cNvGrpSpPr/>
          <p:nvPr/>
        </p:nvGrpSpPr>
        <p:grpSpPr>
          <a:xfrm>
            <a:off x="4219529" y="2720490"/>
            <a:ext cx="385310" cy="285067"/>
            <a:chOff x="5255200" y="3006475"/>
            <a:chExt cx="511700" cy="378575"/>
          </a:xfrm>
        </p:grpSpPr>
        <p:sp>
          <p:nvSpPr>
            <p:cNvPr id="642" name="Google Shape;642;p61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61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" name="Google Shape;644;p61"/>
          <p:cNvGrpSpPr/>
          <p:nvPr/>
        </p:nvGrpSpPr>
        <p:grpSpPr>
          <a:xfrm>
            <a:off x="3241156" y="2703943"/>
            <a:ext cx="311742" cy="318161"/>
            <a:chOff x="3955900" y="2984500"/>
            <a:chExt cx="414000" cy="422525"/>
          </a:xfrm>
        </p:grpSpPr>
        <p:sp>
          <p:nvSpPr>
            <p:cNvPr id="645" name="Google Shape;645;p61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1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1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61"/>
          <p:cNvSpPr/>
          <p:nvPr/>
        </p:nvSpPr>
        <p:spPr>
          <a:xfrm>
            <a:off x="686738" y="3233725"/>
            <a:ext cx="348507" cy="274036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61"/>
          <p:cNvSpPr/>
          <p:nvPr/>
        </p:nvSpPr>
        <p:spPr>
          <a:xfrm>
            <a:off x="4798606" y="2688412"/>
            <a:ext cx="242767" cy="349448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0" name="Google Shape;650;p61"/>
          <p:cNvGrpSpPr/>
          <p:nvPr/>
        </p:nvGrpSpPr>
        <p:grpSpPr>
          <a:xfrm>
            <a:off x="5308254" y="2699331"/>
            <a:ext cx="238174" cy="338417"/>
            <a:chOff x="6701050" y="2978375"/>
            <a:chExt cx="316300" cy="449425"/>
          </a:xfrm>
        </p:grpSpPr>
        <p:sp>
          <p:nvSpPr>
            <p:cNvPr id="651" name="Google Shape;651;p61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61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Google Shape;653;p61"/>
          <p:cNvGrpSpPr/>
          <p:nvPr/>
        </p:nvGrpSpPr>
        <p:grpSpPr>
          <a:xfrm>
            <a:off x="1197044" y="3256570"/>
            <a:ext cx="339339" cy="228065"/>
            <a:chOff x="1241275" y="3718400"/>
            <a:chExt cx="450650" cy="302875"/>
          </a:xfrm>
        </p:grpSpPr>
        <p:sp>
          <p:nvSpPr>
            <p:cNvPr id="654" name="Google Shape;654;p61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61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61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61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" name="Google Shape;658;p61"/>
          <p:cNvGrpSpPr/>
          <p:nvPr/>
        </p:nvGrpSpPr>
        <p:grpSpPr>
          <a:xfrm>
            <a:off x="1709234" y="3239100"/>
            <a:ext cx="330115" cy="263456"/>
            <a:chOff x="1921475" y="3695200"/>
            <a:chExt cx="438400" cy="349875"/>
          </a:xfrm>
        </p:grpSpPr>
        <p:sp>
          <p:nvSpPr>
            <p:cNvPr id="659" name="Google Shape;659;p61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1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1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" name="Google Shape;662;p61"/>
          <p:cNvGrpSpPr/>
          <p:nvPr/>
        </p:nvGrpSpPr>
        <p:grpSpPr>
          <a:xfrm>
            <a:off x="2220032" y="3234959"/>
            <a:ext cx="323677" cy="271287"/>
            <a:chOff x="2599825" y="3689700"/>
            <a:chExt cx="429850" cy="360275"/>
          </a:xfrm>
        </p:grpSpPr>
        <p:sp>
          <p:nvSpPr>
            <p:cNvPr id="663" name="Google Shape;663;p61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61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5" name="Google Shape;665;p61"/>
          <p:cNvGrpSpPr/>
          <p:nvPr/>
        </p:nvGrpSpPr>
        <p:grpSpPr>
          <a:xfrm>
            <a:off x="2743235" y="3206909"/>
            <a:ext cx="292428" cy="305304"/>
            <a:chOff x="3294650" y="3652450"/>
            <a:chExt cx="388350" cy="405450"/>
          </a:xfrm>
        </p:grpSpPr>
        <p:sp>
          <p:nvSpPr>
            <p:cNvPr id="666" name="Google Shape;666;p61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1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61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p61"/>
          <p:cNvGrpSpPr/>
          <p:nvPr/>
        </p:nvGrpSpPr>
        <p:grpSpPr>
          <a:xfrm>
            <a:off x="3226454" y="3245538"/>
            <a:ext cx="341147" cy="250128"/>
            <a:chOff x="3936375" y="3703750"/>
            <a:chExt cx="453050" cy="332175"/>
          </a:xfrm>
        </p:grpSpPr>
        <p:sp>
          <p:nvSpPr>
            <p:cNvPr id="670" name="Google Shape;670;p61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1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61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1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61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61"/>
          <p:cNvGrpSpPr/>
          <p:nvPr/>
        </p:nvGrpSpPr>
        <p:grpSpPr>
          <a:xfrm>
            <a:off x="3734033" y="3245538"/>
            <a:ext cx="341147" cy="250128"/>
            <a:chOff x="4610450" y="3703750"/>
            <a:chExt cx="453050" cy="332175"/>
          </a:xfrm>
        </p:grpSpPr>
        <p:sp>
          <p:nvSpPr>
            <p:cNvPr id="676" name="Google Shape;676;p61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1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8" name="Google Shape;678;p61"/>
          <p:cNvGrpSpPr/>
          <p:nvPr/>
        </p:nvGrpSpPr>
        <p:grpSpPr>
          <a:xfrm>
            <a:off x="4253565" y="3220256"/>
            <a:ext cx="317239" cy="300692"/>
            <a:chOff x="5300400" y="3670175"/>
            <a:chExt cx="421300" cy="399325"/>
          </a:xfrm>
        </p:grpSpPr>
        <p:sp>
          <p:nvSpPr>
            <p:cNvPr id="679" name="Google Shape;679;p61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1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1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1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1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4" name="Google Shape;684;p61"/>
          <p:cNvSpPr/>
          <p:nvPr/>
        </p:nvSpPr>
        <p:spPr>
          <a:xfrm>
            <a:off x="4743427" y="3194190"/>
            <a:ext cx="353119" cy="353101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5" name="Google Shape;685;p61"/>
          <p:cNvGrpSpPr/>
          <p:nvPr/>
        </p:nvGrpSpPr>
        <p:grpSpPr>
          <a:xfrm>
            <a:off x="5273315" y="3216567"/>
            <a:ext cx="308052" cy="308071"/>
            <a:chOff x="6654650" y="3665275"/>
            <a:chExt cx="409100" cy="409125"/>
          </a:xfrm>
        </p:grpSpPr>
        <p:sp>
          <p:nvSpPr>
            <p:cNvPr id="686" name="Google Shape;686;p61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61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" name="Google Shape;688;p61"/>
          <p:cNvGrpSpPr/>
          <p:nvPr/>
        </p:nvGrpSpPr>
        <p:grpSpPr>
          <a:xfrm>
            <a:off x="692233" y="3711269"/>
            <a:ext cx="333805" cy="333824"/>
            <a:chOff x="570875" y="4322250"/>
            <a:chExt cx="443300" cy="443325"/>
          </a:xfrm>
        </p:grpSpPr>
        <p:sp>
          <p:nvSpPr>
            <p:cNvPr id="689" name="Google Shape;689;p61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1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61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61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3" name="Google Shape;693;p61"/>
          <p:cNvSpPr/>
          <p:nvPr/>
        </p:nvSpPr>
        <p:spPr>
          <a:xfrm>
            <a:off x="1186059" y="3776270"/>
            <a:ext cx="361402" cy="204157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4" name="Google Shape;694;p61"/>
          <p:cNvGrpSpPr/>
          <p:nvPr/>
        </p:nvGrpSpPr>
        <p:grpSpPr>
          <a:xfrm>
            <a:off x="1752908" y="3686457"/>
            <a:ext cx="242767" cy="383446"/>
            <a:chOff x="1979475" y="4289300"/>
            <a:chExt cx="322400" cy="509225"/>
          </a:xfrm>
        </p:grpSpPr>
        <p:sp>
          <p:nvSpPr>
            <p:cNvPr id="695" name="Google Shape;695;p61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1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1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Google Shape;698;p61"/>
          <p:cNvGrpSpPr/>
          <p:nvPr/>
        </p:nvGrpSpPr>
        <p:grpSpPr>
          <a:xfrm>
            <a:off x="2238876" y="3691503"/>
            <a:ext cx="286441" cy="373356"/>
            <a:chOff x="2624850" y="4296000"/>
            <a:chExt cx="380400" cy="495825"/>
          </a:xfrm>
        </p:grpSpPr>
        <p:sp>
          <p:nvSpPr>
            <p:cNvPr id="699" name="Google Shape;699;p61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61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61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2" name="Google Shape;702;p61"/>
          <p:cNvSpPr/>
          <p:nvPr/>
        </p:nvSpPr>
        <p:spPr>
          <a:xfrm>
            <a:off x="3244073" y="3725233"/>
            <a:ext cx="306207" cy="306226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61"/>
          <p:cNvSpPr/>
          <p:nvPr/>
        </p:nvSpPr>
        <p:spPr>
          <a:xfrm>
            <a:off x="2736469" y="3744548"/>
            <a:ext cx="306207" cy="267597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61"/>
          <p:cNvSpPr/>
          <p:nvPr/>
        </p:nvSpPr>
        <p:spPr>
          <a:xfrm>
            <a:off x="3750284" y="3723858"/>
            <a:ext cx="308994" cy="308975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5" name="Google Shape;705;p61"/>
          <p:cNvGrpSpPr/>
          <p:nvPr/>
        </p:nvGrpSpPr>
        <p:grpSpPr>
          <a:xfrm>
            <a:off x="4235173" y="3728287"/>
            <a:ext cx="354023" cy="299788"/>
            <a:chOff x="5275975" y="4344850"/>
            <a:chExt cx="470150" cy="398125"/>
          </a:xfrm>
        </p:grpSpPr>
        <p:sp>
          <p:nvSpPr>
            <p:cNvPr id="706" name="Google Shape;706;p61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61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61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9" name="Google Shape;709;p61"/>
          <p:cNvSpPr/>
          <p:nvPr/>
        </p:nvSpPr>
        <p:spPr>
          <a:xfrm>
            <a:off x="4760898" y="3719265"/>
            <a:ext cx="318180" cy="318161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0" name="Google Shape;710;p61"/>
          <p:cNvGrpSpPr/>
          <p:nvPr/>
        </p:nvGrpSpPr>
        <p:grpSpPr>
          <a:xfrm>
            <a:off x="5264110" y="3703927"/>
            <a:ext cx="326463" cy="348507"/>
            <a:chOff x="6642425" y="4312500"/>
            <a:chExt cx="433550" cy="462825"/>
          </a:xfrm>
        </p:grpSpPr>
        <p:sp>
          <p:nvSpPr>
            <p:cNvPr id="711" name="Google Shape;711;p61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61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61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4" name="Google Shape;714;p61"/>
          <p:cNvSpPr/>
          <p:nvPr/>
        </p:nvSpPr>
        <p:spPr>
          <a:xfrm>
            <a:off x="649500" y="4262262"/>
            <a:ext cx="419308" cy="247379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5" name="Google Shape;715;p61"/>
          <p:cNvGrpSpPr/>
          <p:nvPr/>
        </p:nvGrpSpPr>
        <p:grpSpPr>
          <a:xfrm>
            <a:off x="1199340" y="4221163"/>
            <a:ext cx="334727" cy="329212"/>
            <a:chOff x="1244325" y="4999400"/>
            <a:chExt cx="444525" cy="437200"/>
          </a:xfrm>
        </p:grpSpPr>
        <p:sp>
          <p:nvSpPr>
            <p:cNvPr id="716" name="Google Shape;716;p61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1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61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61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61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" name="Google Shape;721;p61"/>
          <p:cNvGrpSpPr/>
          <p:nvPr/>
        </p:nvGrpSpPr>
        <p:grpSpPr>
          <a:xfrm>
            <a:off x="1736813" y="4210583"/>
            <a:ext cx="274958" cy="350352"/>
            <a:chOff x="1958100" y="4985350"/>
            <a:chExt cx="365150" cy="465275"/>
          </a:xfrm>
        </p:grpSpPr>
        <p:sp>
          <p:nvSpPr>
            <p:cNvPr id="722" name="Google Shape;722;p61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1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1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" name="Google Shape;725;p61"/>
          <p:cNvGrpSpPr/>
          <p:nvPr/>
        </p:nvGrpSpPr>
        <p:grpSpPr>
          <a:xfrm>
            <a:off x="2224155" y="4223911"/>
            <a:ext cx="315432" cy="324148"/>
            <a:chOff x="2605300" y="5003050"/>
            <a:chExt cx="418900" cy="430475"/>
          </a:xfrm>
        </p:grpSpPr>
        <p:sp>
          <p:nvSpPr>
            <p:cNvPr id="726" name="Google Shape;726;p61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1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1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61"/>
          <p:cNvGrpSpPr/>
          <p:nvPr/>
        </p:nvGrpSpPr>
        <p:grpSpPr>
          <a:xfrm>
            <a:off x="2700935" y="4230820"/>
            <a:ext cx="377027" cy="309897"/>
            <a:chOff x="3238475" y="5012225"/>
            <a:chExt cx="500700" cy="411550"/>
          </a:xfrm>
        </p:grpSpPr>
        <p:sp>
          <p:nvSpPr>
            <p:cNvPr id="730" name="Google Shape;730;p61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1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1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1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1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61"/>
          <p:cNvGrpSpPr/>
          <p:nvPr/>
        </p:nvGrpSpPr>
        <p:grpSpPr>
          <a:xfrm>
            <a:off x="3697700" y="4197707"/>
            <a:ext cx="413811" cy="376105"/>
            <a:chOff x="4562200" y="4968250"/>
            <a:chExt cx="549550" cy="499475"/>
          </a:xfrm>
        </p:grpSpPr>
        <p:sp>
          <p:nvSpPr>
            <p:cNvPr id="736" name="Google Shape;736;p61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1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1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1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61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61"/>
          <p:cNvGrpSpPr/>
          <p:nvPr/>
        </p:nvGrpSpPr>
        <p:grpSpPr>
          <a:xfrm>
            <a:off x="3253581" y="4218866"/>
            <a:ext cx="286893" cy="333334"/>
            <a:chOff x="3972400" y="4996350"/>
            <a:chExt cx="381000" cy="442675"/>
          </a:xfrm>
        </p:grpSpPr>
        <p:sp>
          <p:nvSpPr>
            <p:cNvPr id="742" name="Google Shape;742;p61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1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61"/>
          <p:cNvGrpSpPr/>
          <p:nvPr/>
        </p:nvGrpSpPr>
        <p:grpSpPr>
          <a:xfrm>
            <a:off x="4208969" y="4190817"/>
            <a:ext cx="406451" cy="389885"/>
            <a:chOff x="5241175" y="4959100"/>
            <a:chExt cx="539775" cy="517775"/>
          </a:xfrm>
        </p:grpSpPr>
        <p:sp>
          <p:nvSpPr>
            <p:cNvPr id="745" name="Google Shape;745;p61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1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1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1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1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1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1" name="Google Shape;751;p61"/>
          <p:cNvSpPr/>
          <p:nvPr/>
        </p:nvSpPr>
        <p:spPr>
          <a:xfrm>
            <a:off x="4741131" y="4287093"/>
            <a:ext cx="357713" cy="197719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2" name="Google Shape;752;p61"/>
          <p:cNvGrpSpPr/>
          <p:nvPr/>
        </p:nvGrpSpPr>
        <p:grpSpPr>
          <a:xfrm>
            <a:off x="5296301" y="4248741"/>
            <a:ext cx="260707" cy="299788"/>
            <a:chOff x="6685175" y="5036025"/>
            <a:chExt cx="346225" cy="398125"/>
          </a:xfrm>
        </p:grpSpPr>
        <p:sp>
          <p:nvSpPr>
            <p:cNvPr id="753" name="Google Shape;753;p61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1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1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1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61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" name="Google Shape;758;p61"/>
          <p:cNvGrpSpPr/>
          <p:nvPr/>
        </p:nvGrpSpPr>
        <p:grpSpPr>
          <a:xfrm>
            <a:off x="5978618" y="2410999"/>
            <a:ext cx="432570" cy="421334"/>
            <a:chOff x="5926225" y="921350"/>
            <a:chExt cx="517800" cy="504350"/>
          </a:xfrm>
        </p:grpSpPr>
        <p:sp>
          <p:nvSpPr>
            <p:cNvPr id="759" name="Google Shape;759;p61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760" name="Google Shape;760;p61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761" name="Google Shape;761;p61"/>
          <p:cNvSpPr/>
          <p:nvPr/>
        </p:nvSpPr>
        <p:spPr>
          <a:xfrm>
            <a:off x="6172538" y="264705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2" name="Google Shape;762;p61"/>
          <p:cNvGrpSpPr/>
          <p:nvPr/>
        </p:nvGrpSpPr>
        <p:grpSpPr>
          <a:xfrm>
            <a:off x="6863605" y="2390379"/>
            <a:ext cx="432570" cy="421334"/>
            <a:chOff x="5926225" y="921350"/>
            <a:chExt cx="517800" cy="504350"/>
          </a:xfrm>
        </p:grpSpPr>
        <p:sp>
          <p:nvSpPr>
            <p:cNvPr id="763" name="Google Shape;763;p61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F99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1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F99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5" name="Google Shape;765;p61"/>
          <p:cNvSpPr/>
          <p:nvPr/>
        </p:nvSpPr>
        <p:spPr>
          <a:xfrm>
            <a:off x="7057526" y="262643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6" name="Google Shape;766;p61"/>
          <p:cNvGrpSpPr/>
          <p:nvPr/>
        </p:nvGrpSpPr>
        <p:grpSpPr>
          <a:xfrm>
            <a:off x="5978885" y="3139421"/>
            <a:ext cx="1075937" cy="1047989"/>
            <a:chOff x="5926225" y="921350"/>
            <a:chExt cx="517800" cy="504350"/>
          </a:xfrm>
        </p:grpSpPr>
        <p:sp>
          <p:nvSpPr>
            <p:cNvPr id="767" name="Google Shape;767;p61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cap="flat" cmpd="sng" w="2857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1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cap="flat" cmpd="sng" w="2857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9" name="Google Shape;769;p61"/>
          <p:cNvSpPr/>
          <p:nvPr/>
        </p:nvSpPr>
        <p:spPr>
          <a:xfrm>
            <a:off x="6461198" y="3726518"/>
            <a:ext cx="997288" cy="56337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rgbClr val="6D9EE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61"/>
          <p:cNvSpPr txBox="1"/>
          <p:nvPr/>
        </p:nvSpPr>
        <p:spPr>
          <a:xfrm>
            <a:off x="5867575" y="693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SlidesCarnival icons are editable shapes</a:t>
            </a: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 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This means that you can: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Char char="●"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Resize them without losing quality.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Char char="●"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Change fill color and opacity.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Char char="●"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Change line color, width and style</a:t>
            </a:r>
            <a:r>
              <a:rPr lang="en" sz="900"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9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"/>
                <a:ea typeface="Work Sans"/>
                <a:cs typeface="Work Sans"/>
                <a:sym typeface="Work Sans"/>
              </a:rPr>
              <a:t>Isn’t that nice? :)</a:t>
            </a:r>
            <a:endParaRPr sz="9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"/>
                <a:ea typeface="Work Sans"/>
                <a:cs typeface="Work Sans"/>
                <a:sym typeface="Work Sans"/>
              </a:rPr>
              <a:t>Examples:</a:t>
            </a:r>
            <a:endParaRPr sz="9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71" name="Google Shape;771;p6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62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Now you can use any emoji as an icon!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And of course it resizes without losing quality and you can change the color.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How? Follow Google instructions </a:t>
            </a:r>
            <a:r>
              <a:rPr lang="en" u="sng">
                <a:latin typeface="Work Sans Light"/>
                <a:ea typeface="Work Sans Light"/>
                <a:cs typeface="Work Sans Light"/>
                <a:sym typeface="Work Sans Light"/>
                <a:hlinkClick r:id="rId3"/>
              </a:rPr>
              <a:t>https://twitter.com/googledocs/status/730087240156643328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77" name="Google Shape;777;p62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✋👆👉👍👤👦👧👨👩👪💃🏃💑❤😂😉😋😒😭👶😸🐟🍒🍔💣📌📖🔨🎃🎈🎨🏈🏰🌏🔌🔑</a:t>
            </a:r>
            <a:r>
              <a:rPr b="1" lang="en" sz="2400">
                <a:solidFill>
                  <a:srgbClr val="FFFFFF"/>
                </a:solidFill>
                <a:highlight>
                  <a:srgbClr val="000000"/>
                </a:highlight>
                <a:latin typeface="Work Sans"/>
                <a:ea typeface="Work Sans"/>
                <a:cs typeface="Work Sans"/>
                <a:sym typeface="Work Sans"/>
              </a:rPr>
              <a:t> and many more...</a:t>
            </a:r>
            <a:endParaRPr b="1" sz="2400">
              <a:solidFill>
                <a:srgbClr val="FFFFFF"/>
              </a:solidFill>
              <a:highlight>
                <a:srgbClr val="000000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78" name="Google Shape;778;p62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/>
              <a:t>😉</a:t>
            </a:r>
            <a:endParaRPr sz="9600"/>
          </a:p>
        </p:txBody>
      </p:sp>
      <p:sp>
        <p:nvSpPr>
          <p:cNvPr id="779" name="Google Shape;779;p62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</a:t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6759875" y="452800"/>
            <a:ext cx="1958700" cy="1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3</a:t>
            </a:r>
            <a:r>
              <a:rPr b="1" lang="en" sz="9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806000" y="58795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806000" y="2200650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There are very few platforms which allows the users to talk about their work and interview experiences.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Although these platforms majorly speak in keeping people of different age groups in mind.  </a:t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7094300" y="517825"/>
            <a:ext cx="1632300" cy="16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4</a:t>
            </a:r>
            <a:r>
              <a:rPr b="1" lang="en" sz="9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725825" y="640575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901000" y="21218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The aim of this project is to develop a platform which allows the college alumni and seniors to talk about their real life experiences.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This information is significant for the juniors to kick start their career.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Also Visualizing the data helps the students to build up their skill set.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